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753" userDrawn="1">
          <p15:clr>
            <a:srgbClr val="A4A3A4"/>
          </p15:clr>
        </p15:guide>
        <p15:guide id="3" pos="5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96"/>
      </p:cViewPr>
      <p:guideLst>
        <p:guide orient="horz" pos="2160"/>
        <p:guide pos="1753"/>
        <p:guide pos="5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B26A6-5A20-AE97-433E-397784DE2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F28849-70BB-10D8-FBA2-63D138D9E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1560C-7F4B-352B-259F-2AEFF8D2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13C45-4085-EBEC-AF9C-1FC34C18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21529-6C58-C353-1ADB-F13C4679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8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C37C-26F1-8542-80C5-79C84C4B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94CBD8-87B8-F3B9-7F5E-4AEE3E78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3958E-4E62-0575-BE04-94D4BE7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EBCCD-3A29-E4FE-0325-1EFFFD52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B7237-8E99-AB7D-717A-319D7911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9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EA1ECB-267B-D598-A41B-157C19A8E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51083-C134-B9B2-11A8-C1A244E9F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B9DD7-21F8-1865-06A8-49F6CCB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53154-0FD7-55F8-AB13-B250D041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3BBE2-119C-D027-9575-7134F42C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7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3CBAA-FC7E-A967-301A-7BE3ADC4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8F9B6-B275-B344-1D7F-C79AEFC4F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A3FB4-E239-B8B7-4FEE-B9366160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CA3F5-07C7-A40C-BBFB-8B3EDAE7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74902-091B-760D-A1CD-6D6CC18A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6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995F0-26F0-F860-4AE7-5A9B6919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F736B2-8F04-9AF0-3812-F5689D368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DEF71-7B72-0822-65A6-07E4DED3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F4250-A2A8-E3FB-20EC-1AC78439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ABE81-4FCD-B369-7557-49C3AE3D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6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DE090-94EA-B770-6031-7F6F9D24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146BA-F125-1745-DFCB-F9492ECAA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02A901-77E4-A692-F516-215EA70CF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FCDDD6-B15E-639D-A506-F16962CC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166E2-3FF4-FC2B-EAD1-C8449891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8A9E2-086C-05AF-31EA-05C73816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55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62C5-9D58-3F55-5DAF-687DBDB0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4E99E-AB57-09B1-0FD1-DB8ABDD5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3CC2FF-3A09-07DA-2DD8-92DCDFD17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6FB6B-D479-E69A-6D5D-386D1686C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5A7A21-6249-034E-E1D0-789C8F7F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D271AE-73FD-006A-302A-3194CA4B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F07C76-D6D6-56AF-A09C-9D478A44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37811-10F6-0975-93DD-F6567FBE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0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57896-C30A-A6A9-9473-9D84FF09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9BAAA-4DB5-B846-3B2C-9A2AAF2A7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FEF35F-B6ED-CB4D-0381-02A3C373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F3B36B-5672-709D-179E-EEDDC65A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4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8DDF72-276B-9C85-11CA-1682C6F4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C98B6F-0A86-496C-160B-FE0AA53A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68B7F-5E08-7A08-6CBF-D74CE373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BAF3F-64FA-39EA-1B43-4BCB0283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29184-E0E5-B772-0658-300CC931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2281CB-F587-E51A-CF9F-61B7E3687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27DB21-997F-956F-D579-65B5CDD1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AED9FB-3445-BE4E-8042-23094809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11C7A-D522-B467-BAA8-A3185FA1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51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674ED-4DFF-88FD-E2D5-AAFD6F0C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FFE1E7-9AE2-21BE-A61C-81B730D2D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F95CCB-37E6-AF60-5450-8D2FA0E6A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A2BD-46CC-16DE-D0CB-FC95AC65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D86EAE-F135-8D5D-6923-85CD64E4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EA475-3252-1FDE-0934-180D1435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6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74C33-9D7C-7D32-B0FF-E879D2B1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D0A21F-FCBC-F945-A792-DD630F13E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2C92D-91EF-62EA-765F-688D7588B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FFE10-A5F4-4132-A78C-4428DCC23196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901C0-E413-2D70-57D1-E429AA171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B969F-A43D-3D66-CF29-352B76294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71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17150E-AB8B-5860-9761-E8997A38D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포 항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ED64F2-89F6-BF71-3979-7C74E7B106CC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36AA3B-3C9B-037C-41DA-6246D5CA3BDB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96D44A9-BA14-D5BB-AA3B-4F2BA44E2F1D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2C68D-7F77-EBBC-FCD3-72235D6ADF88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E9D134-7C9B-0D2C-EDDB-C279CF602686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FB1775-AC9F-EBE5-48F1-444614575965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87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B14BD26-5A0F-222E-B14C-93BBDCEE3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ea typeface="휴먼엑스포" panose="02010504000101010101" pitchFamily="2" charset="-127"/>
              </a:rPr>
              <a:t>충 주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B2203F-EFBF-21F1-B654-20342CC98F3C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7F533B-26F1-DEED-90B3-C5A354B911F8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DC1C6B7-EF0E-D33C-C9B5-E74B62FE772D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E1BC7D4-5AD7-90D2-15E5-4C7EF91A617B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89FC4-BD2C-78CA-87A2-C86A87BE7E9D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91253-8F67-D538-5C54-EEE0B2E07FDF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21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9F3DFD0-ECBF-A635-C0ED-7984AC525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당 진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1064A6-B1B9-0523-B06A-62DC4462CA22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778698-B592-CD5C-F1A2-1CC97C0DB7A8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AAC053F-DD59-8C6C-F413-3C0DC035F9FB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FF02F06-9580-FD67-8EA7-6D5F9D575C24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D8DE1D-064D-AD1C-5FF7-44BD836D06F6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25AF9E-475A-A603-56B8-22D1B8FF4E40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18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0C394FB-F5FE-9BE6-F3B2-6D9CA89A5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군 산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41AFE7-1AAE-389A-F84B-C6A70993826D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F85967-435A-6A74-919F-A4A20A34C351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DBD58FA-CC49-FAE6-2D3C-398640C827E6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A4002DE-B182-31A3-B405-1FC32BCFAF1A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26B45-D79D-4D44-A9F4-FD529F758F62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0005A-22BE-E76E-C0ED-CC2DF384B697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54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D7724EE-D65D-B246-1D27-4A558457B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8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목 포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A42BE62-8665-0232-C32C-804691867FB5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D4B2690-51C9-0B28-CC2C-7F634DE7317F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5F7052E-2521-47F7-77F6-B0725646E447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87D0D45-2459-CB6A-CD04-E3D6E44E975E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A44D79-3C6C-661A-AEB1-F5B7A233310D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63AD5F-624A-CD6A-2B8E-DB676FA7306F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2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73406B-2897-7BB4-C4AE-504E7BEE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여 수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FF09F29-AE1B-4D8F-D6C0-D37DD05118A1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B10C8C-2E74-C98D-4839-F8B738EB9044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0D06AA-FBD9-3660-0A13-DDCE1CDDFBD8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C44B39A-3462-E60C-D292-59A6DFDFB0B2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544D09-1557-55B8-08BB-C02545412DB4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9ECBD-89A5-CBB7-648A-8A22F31CC858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547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4577</TotalTime>
  <Words>78</Words>
  <Application>Microsoft Office PowerPoint</Application>
  <PresentationFormat>와이드스크린</PresentationFormat>
  <Paragraphs>18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동재</dc:creator>
  <cp:lastModifiedBy>민 동재</cp:lastModifiedBy>
  <cp:revision>6</cp:revision>
  <dcterms:created xsi:type="dcterms:W3CDTF">2022-06-17T02:16:04Z</dcterms:created>
  <dcterms:modified xsi:type="dcterms:W3CDTF">2022-06-23T00:50:38Z</dcterms:modified>
</cp:coreProperties>
</file>